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3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, à la page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403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dans le livre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13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2133600"/>
            <a:ext cx="82296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Copiez et complétez</a:t>
            </a:r>
          </a:p>
          <a:p>
            <a:pPr algn="ctr"/>
            <a:r>
              <a:rPr lang="fr-FR" sz="2800" dirty="0">
                <a:latin typeface="Kristen ITC" pitchFamily="66" charset="0"/>
              </a:rPr>
              <a:t>(</a:t>
            </a:r>
            <a:r>
              <a:rPr lang="fr-FR" sz="2800" dirty="0" smtClean="0">
                <a:latin typeface="Kristen ITC" pitchFamily="66" charset="0"/>
              </a:rPr>
              <a:t>phrases </a:t>
            </a:r>
            <a:r>
              <a:rPr lang="fr-FR" sz="2800" dirty="0" smtClean="0">
                <a:latin typeface="Kristen ITC" pitchFamily="66" charset="0"/>
              </a:rPr>
              <a:t>complètes, s.v.p. </a:t>
            </a:r>
            <a:r>
              <a:rPr lang="fr-FR" sz="2800" dirty="0" smtClean="0">
                <a:latin typeface="Kristen ITC" pitchFamily="66" charset="0"/>
              </a:rPr>
              <a:t>☺)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25" y="3361267"/>
            <a:ext cx="481223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19</cp:revision>
  <dcterms:created xsi:type="dcterms:W3CDTF">2011-09-14T23:22:57Z</dcterms:created>
  <dcterms:modified xsi:type="dcterms:W3CDTF">2011-10-13T10:28:31Z</dcterms:modified>
</cp:coreProperties>
</file>